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50"/>
  </p:notesMasterIdLst>
  <p:handoutMasterIdLst>
    <p:handoutMasterId r:id="rId51"/>
  </p:handoutMasterIdLst>
  <p:sldIdLst>
    <p:sldId id="266" r:id="rId2"/>
    <p:sldId id="664" r:id="rId3"/>
    <p:sldId id="666" r:id="rId4"/>
    <p:sldId id="665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0" r:id="rId19"/>
    <p:sldId id="681" r:id="rId20"/>
    <p:sldId id="682" r:id="rId21"/>
    <p:sldId id="683" r:id="rId22"/>
    <p:sldId id="684" r:id="rId23"/>
    <p:sldId id="685" r:id="rId24"/>
    <p:sldId id="686" r:id="rId25"/>
    <p:sldId id="687" r:id="rId26"/>
    <p:sldId id="688" r:id="rId27"/>
    <p:sldId id="689" r:id="rId28"/>
    <p:sldId id="690" r:id="rId29"/>
    <p:sldId id="691" r:id="rId30"/>
    <p:sldId id="692" r:id="rId31"/>
    <p:sldId id="693" r:id="rId32"/>
    <p:sldId id="694" r:id="rId33"/>
    <p:sldId id="695" r:id="rId34"/>
    <p:sldId id="696" r:id="rId35"/>
    <p:sldId id="697" r:id="rId36"/>
    <p:sldId id="699" r:id="rId37"/>
    <p:sldId id="698" r:id="rId38"/>
    <p:sldId id="700" r:id="rId39"/>
    <p:sldId id="701" r:id="rId40"/>
    <p:sldId id="702" r:id="rId41"/>
    <p:sldId id="703" r:id="rId42"/>
    <p:sldId id="704" r:id="rId43"/>
    <p:sldId id="705" r:id="rId44"/>
    <p:sldId id="706" r:id="rId45"/>
    <p:sldId id="707" r:id="rId46"/>
    <p:sldId id="708" r:id="rId47"/>
    <p:sldId id="709" r:id="rId48"/>
    <p:sldId id="710" r:id="rId49"/>
  </p:sldIdLst>
  <p:sldSz cx="9144000" cy="6858000" type="screen4x3"/>
  <p:notesSz cx="7077075" cy="9363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6E6E6"/>
    <a:srgbClr val="CC0099"/>
    <a:srgbClr val="FEFEFE"/>
    <a:srgbClr val="339966"/>
    <a:srgbClr val="009999"/>
    <a:srgbClr val="1C1C1C"/>
    <a:srgbClr val="008000"/>
    <a:srgbClr val="00CC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89964" autoAdjust="0"/>
  </p:normalViewPr>
  <p:slideViewPr>
    <p:cSldViewPr snapToGrid="0">
      <p:cViewPr varScale="1">
        <p:scale>
          <a:sx n="63" d="100"/>
          <a:sy n="63" d="100"/>
        </p:scale>
        <p:origin x="1716" y="72"/>
      </p:cViewPr>
      <p:guideLst>
        <p:guide orient="horz" pos="2160"/>
        <p:guide pos="2880"/>
        <p:guide orient="horz"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7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r">
              <a:defRPr sz="1200"/>
            </a:lvl1pPr>
          </a:lstStyle>
          <a:p>
            <a:fld id="{5674F8E5-D82A-43CF-BE52-EE973315ACEA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7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r">
              <a:defRPr sz="1200"/>
            </a:lvl1pPr>
          </a:lstStyle>
          <a:p>
            <a:fld id="{000594DC-EDAF-47F7-B71F-1A20C206E7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4C64-27A4-4170-BD0E-CFD5CC845974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A448-3D8F-4D10-B2D1-08A0EBF07B3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8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2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63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67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65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44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26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12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35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04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98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35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72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39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7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9BB4-98B0-4504-B1B3-40FEF606DC65}" type="datetimeFigureOut">
              <a:rPr lang="es-MX" smtClean="0"/>
              <a:pPr/>
              <a:t>20/10/2022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47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38" b="35581"/>
          <a:stretch/>
        </p:blipFill>
        <p:spPr>
          <a:xfrm>
            <a:off x="14288" y="57151"/>
            <a:ext cx="9144000" cy="682534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-247690" y="2218755"/>
            <a:ext cx="9143999" cy="2462213"/>
            <a:chOff x="-61442" y="2566700"/>
            <a:chExt cx="9143999" cy="2462213"/>
          </a:xfrm>
        </p:grpSpPr>
        <p:sp>
          <p:nvSpPr>
            <p:cNvPr id="3" name="CuadroTexto 2"/>
            <p:cNvSpPr txBox="1"/>
            <p:nvPr/>
          </p:nvSpPr>
          <p:spPr>
            <a:xfrm>
              <a:off x="-61442" y="2566700"/>
              <a:ext cx="9143999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600" i="1" dirty="0" smtClean="0">
                  <a:ln w="19050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REPORTE </a:t>
              </a:r>
            </a:p>
            <a:p>
              <a:pPr algn="ctr"/>
              <a:r>
                <a:rPr lang="es-MX" sz="4400" i="1" dirty="0" smtClean="0">
                  <a:ln w="19050">
                    <a:solidFill>
                      <a:schemeClr val="bg1"/>
                    </a:solidFill>
                  </a:ln>
                  <a:solidFill>
                    <a:srgbClr val="FF99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INFRAESTRUCTURA Y SERVICIOS PUBLICOS</a:t>
              </a:r>
              <a:endParaRPr lang="es-MX" sz="4400" i="1" dirty="0">
                <a:ln w="19050"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841943" y="5028913"/>
              <a:ext cx="7585657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0" y="0"/>
            <a:ext cx="9156489" cy="12102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91879" y="5705015"/>
            <a:ext cx="3680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GEORREFERENCIADO OBRAS PUBLICAS </a:t>
            </a:r>
          </a:p>
          <a:p>
            <a:r>
              <a:rPr lang="es-MX" sz="1400" dirty="0" smtClean="0">
                <a:solidFill>
                  <a:srgbClr val="FF0000"/>
                </a:solidFill>
              </a:rPr>
              <a:t>ACTUALIZACION A  30 DE SEPTIEMBRE DEL 2022 </a:t>
            </a:r>
            <a:endParaRPr lang="es-ES" sz="1400" dirty="0" smtClean="0">
              <a:solidFill>
                <a:srgbClr val="FF0000"/>
              </a:solidFill>
            </a:endParaRPr>
          </a:p>
          <a:p>
            <a:r>
              <a:rPr lang="es-MX" sz="1400" dirty="0" smtClean="0"/>
              <a:t>ING. JESUS ALFONSO BALLESTEROS FERNANDEZ </a:t>
            </a:r>
          </a:p>
          <a:p>
            <a:r>
              <a:rPr lang="es-MX" sz="1400" dirty="0" smtClean="0"/>
              <a:t>DIRECTOR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278" y="784231"/>
            <a:ext cx="2438759" cy="9663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11" y="288029"/>
            <a:ext cx="2726366" cy="2062999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6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240" y="-19353"/>
            <a:ext cx="4364732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TRES CAMIONES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$1,513,800.00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8,306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56%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56%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/>
          <p:nvPr/>
        </p:nvPicPr>
        <p:blipFill rotWithShape="1">
          <a:blip r:embed="rId2"/>
          <a:srcRect l="23940" t="14107" r="10347" b="30928"/>
          <a:stretch/>
        </p:blipFill>
        <p:spPr>
          <a:xfrm>
            <a:off x="4852739" y="-19353"/>
            <a:ext cx="4290694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MOTOCONFORMADORA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$1,722,600.00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11,830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36%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36%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C:\Users\alumbrado\Documents\EJERCICIO 2022\FOTOS AL\FOTOS ALUMBRADO ABRIL 2022\GRUA AER-04 CALLE SECUNDARIA 3 COL. OBRERA NORTE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04" b="12129"/>
          <a:stretch/>
        </p:blipFill>
        <p:spPr bwMode="auto">
          <a:xfrm>
            <a:off x="4728709" y="0"/>
            <a:ext cx="4414723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$893,200.00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8,500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C:\Users\Ricardo\Desktop\OBRAS PUBLICAS 2020 2021 2022\2022\RENTAS 2022\OP-SE-012-2022 2 RETROS\RETROEXACADORA 2022\RETROS Y CAMION 2022\MAYO 2022\03.OP-01 MAYO\FOTOS RETRO OP\BOCA DE TORMENTA PLUVIAL LAS TORRES\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56"/>
          <a:stretch/>
        </p:blipFill>
        <p:spPr bwMode="auto">
          <a:xfrm>
            <a:off x="4729630" y="121626"/>
            <a:ext cx="4411511" cy="6736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RETROEXCAVADORAS Y UN CAMION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$1,886,400.00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8,965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67%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67%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15" y="-7630"/>
            <a:ext cx="4373817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LINEA RED Y 41 TOMAS DOMICILIARIAS EN PARTE ALTA DE LA PRIV. SALTILLO Y PRIV. BRAVO EN COL. EL PUEBLO.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$1,620,397.81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OP-SD-013/2022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5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164" y="3598446"/>
            <a:ext cx="3260068" cy="21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15 ENTRE CALLE DOLORES Y 18 COL. HIPODROMO.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$1,007,907.83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98" y="3630925"/>
            <a:ext cx="3060322" cy="21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NOGAL ENTRE CALLE CIPRES Y NARANJO EN COL. CAMPESTRE LOS ANGELES.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$751,860.00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1,490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33" y="3572876"/>
            <a:ext cx="2988669" cy="22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 SAN ANTONIO ENTRE CALLE GUADALUPE Y TOPE DE CALLE COL. CORDOBA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$1,507,005.00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11" y="3631146"/>
            <a:ext cx="3085097" cy="21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0"/>
            <a:ext cx="4470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PRIV. PROGRESO ENTRE CALLE PROGRESO Y TOPE DE CALLE EN COL. ZONA 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CENTRO.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$648,400.00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77" y="3569860"/>
            <a:ext cx="3213610" cy="22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0"/>
            <a:ext cx="4470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TEODULO FLORES ENTRE CALLE DR. CARLOS VALDEZ Y TOPE CON CALLE COL. BUROCRATAS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$1,380,020.00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76" y="3719965"/>
            <a:ext cx="2990534" cy="20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6038" y="1250607"/>
            <a:ext cx="6858000" cy="43567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EN DIFERENTES VIALIDADES Y AREAS DE LA CIUDAD DE MONCLOVA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$1,376,931.60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3,058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C:\Users\w7c\Downloads\Pipas nuevo\WhatsApp Image 2022-06-10 at 8.26.56 AM - P3 ESC. NICOLAS BRAVO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240" y="-19353"/>
            <a:ext cx="4336192" cy="687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UN CAMION CISTERNA PARA DIVERSAS ACTIVIDADES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$812,000.00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8,155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62%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C:\Users\w7c\Downloads\Pipas nuevo\WhatsApp Image 2022-06-08 at 6.09.25 PM - P01 SECUNDARIA 1.jpe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2" b="25663"/>
          <a:stretch/>
        </p:blipFill>
        <p:spPr bwMode="auto">
          <a:xfrm>
            <a:off x="4740432" y="0"/>
            <a:ext cx="438887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CAMIONES CISTERNA PARA DIVERSAS ACTIVIDADES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$1,392,000.00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7,506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6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0"/>
            <a:ext cx="442609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CANCHA DE FUTBOL AMERICANO Y BEISBOL INFANTIL EN LA UNIDAD DEPORTIVA NORA LETICIA ROCHA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$5,917,368.80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1,356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OP-SL-021/2022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55" y="3638377"/>
            <a:ext cx="337747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407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JOSE CASTALDI ENTRE CALLE ZAPOPAN RAMON Y FCO. COSS EN COL. JOSE DE LAS FUENTES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$1,559,061.00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07" y="3628070"/>
            <a:ext cx="3233708" cy="21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2054"/>
          <a:stretch/>
        </p:blipFill>
        <p:spPr>
          <a:xfrm>
            <a:off x="4819345" y="-46900"/>
            <a:ext cx="4324655" cy="68187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CARPETA Y ASFALTO PARA RIEGO DE LIGA PARA EL PROGRAMA DE BACHEO EN DIFERENTES VIALIDADES DE LA CIUDAD (2DA.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$5,970,496.80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33,268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74" y="0"/>
            <a:ext cx="4505625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CORDON TRAPEZOIDAL EN CALLE CAMINO BORDO DE PANUCO ENTRE CALLE AVE. NATIVA Y DERECHO DE VIA DE TORRES DE CFE EN COL. ESTANCIAS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$362,227.40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61" y="3602049"/>
            <a:ext cx="3731826" cy="21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PUENTE EN AVE. ORIENTE ENTRE CALLE 16 Y CALLE 18 DE LA COL. HIPODROMO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$440,927.60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2,108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77" y="3618526"/>
            <a:ext cx="3470031" cy="21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7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407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AVE. SUR (TRAMO 2) ENTRE CALLE 11 Y CALLE 43 EN COL. GUERRERO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$4,366,523.37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2,709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0" y="-19353"/>
            <a:ext cx="4399608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TERMOPLASTICA EN DIFERENTES VIALIDADES DE LA CIUDAD.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$5,899,997.22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23,519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TENOCHTITLAN ENTRE CALLE PEDREGAL Y ESCUADRON 201 EN COL. CHINAMECA.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$409,950.00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DESMONTE DE TERRENO DEL ESTADO UBICADO EN CAMINO ANTIGUO A HERMANAS EN COL. RESIDENCIAL SAN LORENZO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$140,360.00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438" y="3624586"/>
            <a:ext cx="2851715" cy="21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-19353"/>
            <a:ext cx="4470482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FILOMENO NOLASCO Y JOSE OROZCO ENTRE CALLE FILOMENO NOLASCO Y AV. SEC. 147 Y AV. SECC. 147 ENTRE CALLE FILOMENO NOLASCO Y JULIO TORRES.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$3,233,923.24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2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4 ENTRE CALLE 7  Y CALLE 5 EN COL. OTILIO MONTAÑO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$386,050.00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PRIVADA LUCIO BLANCO ENTRE JUAN TOVAR Y TOPE DE CALLE COLONIA LEANDRO VALLE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$396,191.60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PRIV. MISSISIPI ENTRE CALLE RIO DE LA PLATA Y TOPE DE CALLE EN COL. AMPLIACION BRISAS DEL VALLE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$412,721.00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XXXX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70" y="0"/>
            <a:ext cx="425823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CALLE ACEROS ENTRE CALLE CASTAÑOS Y FERTILIZANTES Y CALLE CASTAÑOS ENTRE AV. INDUSTRIAL Y CALLE COMSA COL. INDUSTRIAL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$1,142,532.00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EN CAMELLON CENTRAL EN AVE. EJERCITO MEXICANO ENTRE BLVD.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HAROLD </a:t>
            </a: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R. PAPE Y LIMITE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$565,030.00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5,860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40%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22" y="3557089"/>
            <a:ext cx="2884223" cy="225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-19353"/>
            <a:ext cx="4444959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PRIVADA V. CARRANZA ENTRE JUAN TOVAR Y TOPE DE CALLE COL. LEANDRO VALLE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$534,060.00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039" y="3597847"/>
            <a:ext cx="3487193" cy="21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70" y="-19353"/>
            <a:ext cx="441763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AV. NOGAL ENTRE BLVD. HAROLD R. PAPE Y AV. 7 EN COL. SANTA MONICA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$4,639,980.00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6,535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56" y="3593659"/>
            <a:ext cx="3230355" cy="22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" t="9220" r="5465" b="2403"/>
          <a:stretch/>
        </p:blipFill>
        <p:spPr>
          <a:xfrm rot="16200000">
            <a:off x="3481012" y="1175658"/>
            <a:ext cx="6857999" cy="44679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PROYECTO DE REGENERACION DE IMAGEN URBANA DE LA CALLE M. HIDALGO ZONA CENTRO MONCLOVA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$580,000.00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205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OP-UE-037/2022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40%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5" y="3556758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88" y="-19353"/>
            <a:ext cx="441911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CALLE MATAMOROS ENTRE BLVD. FCO. I . MADERO  Y CALLE MOCTEZUMA EN COL. EL PUEBLO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$4,255,837.00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1,805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OP-SF-038/2022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29" y="3599071"/>
            <a:ext cx="3201571" cy="214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07" y="-25100"/>
            <a:ext cx="3857625" cy="68479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CARPETA Y ASFALTO PARA RIEGO DE LIGA PARA EL PROGRAMA DE BACHEO EN DIFERENTES VIALIDADES DE LA CIUDAD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$3,971,202.00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32,160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OP-SF-003/2022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2" t="21538" r="12180" b="27864"/>
          <a:stretch/>
        </p:blipFill>
        <p:spPr>
          <a:xfrm>
            <a:off x="4676022" y="-19354"/>
            <a:ext cx="4467977" cy="68773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ESTUDIO DE INGENIERIA DE TRANSITO DEL PAR VIAL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$768,830.60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231,169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OP-SE-039/2022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40%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69" y="3597847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ATARJEA HACIA LA CALLE NOCHEBUENA Y 56 DESCARGAS PARA LA COL. UNIVERSITARIA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$5,974,073.72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224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OP-SD-040/2022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47603" y="2277299"/>
            <a:ext cx="705936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 HA INICIADO SE ACABA DE HACER CONTRATO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770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401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REMODELACION, TERMINACION Y EQUIPAMIENTO DEL CENTRO COMUNITARIO EN EL EJIDO SALITRILLOS DEL MUNICIPIO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$470,406.33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EJIDO SALITRILLOS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OP-S5-041/2022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76" y="3597154"/>
            <a:ext cx="3036623" cy="20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 TITAN PARA DIVERSAS ACTIVIDADES EN LA CIUDAD DE MONCLOVA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$278,400.00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6,380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OP-SE-042/2022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0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5" y="3556758"/>
            <a:ext cx="3078747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AVE. EJERCITO NACIONAL ENTRE AVE. LEANDRO VALLE Y BLVD. HAROLD R. PAPE DE LA COL. REGINA Y SAN FRANCISCO (2a ETAPA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$433,215.85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10,450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80" y="3536221"/>
            <a:ext cx="3569656" cy="22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0"/>
            <a:ext cx="442609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ASFALTICA, CORDON TRAPEZOIDAL Y RECARPETEO EN CALLE JESUS MUÑOZ ENTRE CALLE BOGOTA Y MATAMOROS, Y CALLE BOGOTA- MERIDA ENTRE BLVD. FCO. I. MADERO Y BLVD. JUAREZ EN COL. EL PUEBLO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$4,146,360.00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1,586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65%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58" y="3667471"/>
            <a:ext cx="3927683" cy="203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7" y="-19353"/>
            <a:ext cx="442609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32 ENTRE CALLE 16 DE SEPTIEMBRE Y CALLE PABLO GLZ EN COL. AMPLIACION TIERRA Y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LIBERTAD.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$1,194,030.00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174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6" y="3548731"/>
            <a:ext cx="3002039" cy="22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ASFALTIA Y CORDON TRAPEZOIDAL EN CALLE 34 ENTRE CALLE 16 DE SEPTIEMBRE Y CALLE PABLO GLZ EN COL. AMPLIACION TIERRA Y 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LIBERTAD. </a:t>
            </a: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$1,1039,756.00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OP-SF-046/2022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6" y="3548731"/>
            <a:ext cx="3002039" cy="228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0"/>
            <a:ext cx="442609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TERRACERIAS, PASTO Y ALUMBRADO PARA CANCHA DE FUTBOL AMERICANO "CLUB POTROS" EN LA COLONIA TECNOLOGICO DE LA CIUDAD DE MONCLOVA, COAHUILA</a:t>
            </a:r>
            <a:r>
              <a:rPr lang="es-MX" sz="14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$5,123,854.56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1,502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OP-SL-047/2022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77%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93" y="3560382"/>
            <a:ext cx="2912276" cy="223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9" y="0"/>
            <a:ext cx="441472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REPOSICION DE SUBCOLECTOR Y 15 DESCARGAS DOMICILIARIAS EN AVE. EJERCITO MEXICANO ENTRE AV. LEANDRO VALLE Y ZACATECAS DE LA COL. SAN FRANCISCO </a:t>
            </a:r>
            <a:endParaRPr lang="es-MX" sz="1600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$1,663,316.00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1,258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OP-SD-004/2022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77" y="3667471"/>
            <a:ext cx="3226573" cy="19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-19353"/>
            <a:ext cx="4426093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CONFORMACION DE DIFERENTES CALLES DE LA CIUDAD DE MONCLOVA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$2,449,734.40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EN EL AUDITORIO MUNICIPAL MILO MARTINEZ (ALBERCA) EN EL MUNICIPIO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$555,901.00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3,245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OP-SS-006/2022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577" y="3661009"/>
            <a:ext cx="3376246" cy="20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8" y="-38857"/>
            <a:ext cx="444064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SABINOS ENTRE CALLE NICOLAS BRAVO Y NOGALES EN COL. CAMPESTRE LOS ANGELES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$1,037,256.53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OP-SF-007/2022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94" y="3647654"/>
            <a:ext cx="3212123" cy="21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C:\Users\alumbrado\Documents\EJERCICIO 2022\FOTOS AL\FOTOS ALUMBRADO MAYO 2022\GRUA AER-03 AREA DE LIMPIEZA EN CORRALON DE SERV. PUBLICO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7" b="38615"/>
          <a:stretch/>
        </p:blipFill>
        <p:spPr bwMode="auto">
          <a:xfrm>
            <a:off x="4728709" y="-22788"/>
            <a:ext cx="4415291" cy="6880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(1A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$893,200.00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8,500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64%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64%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48795</TotalTime>
  <Words>1956</Words>
  <Application>Microsoft Office PowerPoint</Application>
  <PresentationFormat>Presentación en pantalla (4:3)</PresentationFormat>
  <Paragraphs>291</Paragraphs>
  <Slides>48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Swis721 BlkCn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Ballesteros</dc:creator>
  <cp:lastModifiedBy>Transparencia</cp:lastModifiedBy>
  <cp:revision>1997</cp:revision>
  <cp:lastPrinted>2022-08-25T19:03:46Z</cp:lastPrinted>
  <dcterms:created xsi:type="dcterms:W3CDTF">2014-01-02T15:38:15Z</dcterms:created>
  <dcterms:modified xsi:type="dcterms:W3CDTF">2022-10-20T18:12:02Z</dcterms:modified>
</cp:coreProperties>
</file>